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rry-Ann York" userId="949c3b44-767a-4bf0-85ac-e259e2f699d3" providerId="ADAL" clId="{AFD655E9-0795-4E50-904F-C015325FCC11}"/>
    <pc:docChg chg="modSld">
      <pc:chgData name="Kerry-Ann York" userId="949c3b44-767a-4bf0-85ac-e259e2f699d3" providerId="ADAL" clId="{AFD655E9-0795-4E50-904F-C015325FCC11}" dt="2026-06-24T06:44:29.560" v="1" actId="20577"/>
      <pc:docMkLst>
        <pc:docMk/>
      </pc:docMkLst>
      <pc:sldChg chg="modSp mod">
        <pc:chgData name="Kerry-Ann York" userId="949c3b44-767a-4bf0-85ac-e259e2f699d3" providerId="ADAL" clId="{AFD655E9-0795-4E50-904F-C015325FCC11}" dt="2026-06-24T06:44:29.560" v="1" actId="20577"/>
        <pc:sldMkLst>
          <pc:docMk/>
          <pc:sldMk cId="2200049148" sldId="256"/>
        </pc:sldMkLst>
        <pc:graphicFrameChg chg="modGraphic">
          <ac:chgData name="Kerry-Ann York" userId="949c3b44-767a-4bf0-85ac-e259e2f699d3" providerId="ADAL" clId="{AFD655E9-0795-4E50-904F-C015325FCC11}" dt="2026-06-24T06:44:29.560" v="1" actId="20577"/>
          <ac:graphicFrameMkLst>
            <pc:docMk/>
            <pc:sldMk cId="2200049148" sldId="256"/>
            <ac:graphicFrameMk id="5" creationId="{B42032E7-1A79-42C0-A714-BFE8D533C3D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AE67-86A5-45E0-9839-D57DC0BA6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8B6CC-7DFC-4B72-A82D-85F936F6D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B33F9-45C4-4CE1-B7D5-8AB7DE7C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92B7C-19CF-4297-9F47-AA3997F47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E2B82-2D08-4F1C-A727-9D0B37CED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0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F0FF7-EA98-4238-9E26-DBBF6A03E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6BE716-31AD-4540-BC26-87A3FB036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B3CA4-3B7E-4ED1-A0B3-2F45F763B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A8ED5-B4AB-4EAF-B79D-F16284B4B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B38BF-8995-43C7-85D9-1EB559167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19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7CCDD7-CF6A-4750-9349-84E16AD2C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CDC576-8910-47C0-BAAE-000A737BB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E02C9-3346-4E85-A59C-DD0B782E3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33482-1BA0-4D31-9D4D-38EDE8058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10CD6-9921-4448-8A1E-1ADC38F20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99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991DD-A0DE-461E-B270-E84125E5A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2ED94-3656-45BB-961E-9E30AD8FB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B9EE6-E30F-4E14-9C25-58380C18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F9478-5BC9-4935-9E2F-B3B46B066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88C25-3E0D-4724-9464-29A955E10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4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0D7DC-3B7D-4143-8331-3448A5F76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60DBD-6032-476B-BA02-AFFF38049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A1F98-D1E6-4E61-A2F2-7D3D61E2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DFAC0-B14B-4DAB-A5D8-C1506123A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249EB-2619-4B7A-89AC-8172381E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5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7FABB-2CD5-430A-8AD6-1DB54646E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29C57-FD8F-48AF-A505-CDC0EFE39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87FF7-D050-4A2A-AA92-09424F931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7D500-3B69-4706-A175-7AA4E131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399BB-BA8D-4068-B721-7942B465D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BC94F-7BCD-4772-B369-B42290D80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50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0DD82-41D4-420D-87AD-F74F113AF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A12FF-1A22-4702-A54C-EFCB43F3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92BFF-B5D5-4F4A-B302-2BEF14B70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82B39B-F550-454D-866E-E5F344F6E5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57243-F064-4F09-A323-21CA38076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0A4C91-CA7F-4B89-8D73-BDDCBBF7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E26FEF-2EC9-4781-82A4-C835433F6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511F55-31BA-40B9-8A13-4AC525C2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49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96292-305E-44E1-A45C-AD8649338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5E2845-63FB-459F-A4B8-0C724878B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A9AE7-3450-4AE3-9553-A2B885132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B1AFF-CC85-4313-9021-98AD7280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72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C1D878-7812-4620-AA09-44D342D28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CF03F-9ADF-4683-A4A5-2B8660815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A7AF5-81A3-46DF-A3F4-4AA615F1E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25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17528-4965-4259-A0DF-1EE7CB441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72950-0728-435E-8303-5F162BD4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A2477-0966-4BD8-91EF-C775AC110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C71EE-5799-497E-8DF5-A843037D3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92D95-97E9-4135-94BC-337D633B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0D753-89A8-4DB3-9400-BD8FD235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21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E7AB7-43BD-4405-8964-310D78D1C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B104B9-BFCD-4099-B219-7B658786D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A715D-20B3-4AEF-9DA2-8D0741378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A3881-EF65-4EB3-AF6D-EB8D691B1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D4838-9D4F-4A2C-9526-C5AF35C19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B238E4-D186-4138-94AE-5F921AF4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90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06C478-2404-451C-ABCF-B324B712C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3AEA7-5F24-4729-A339-674C5D111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0D47B-36DA-4AF7-8437-AF91F62D0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BD187-DC19-4ACA-8E5A-5308118BB09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5D58D-C5E2-4065-B5F0-D82CD1ED5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75F85-BA55-4FFC-8D79-317EE2434C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37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ledges@theferrers.org" TargetMode="External"/><Relationship Id="rId2" Type="http://schemas.openxmlformats.org/officeDocument/2006/relationships/hyperlink" Target="http://www.theferrers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2032E7-1A79-42C0-A714-BFE8D533C3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660433"/>
              </p:ext>
            </p:extLst>
          </p:nvPr>
        </p:nvGraphicFramePr>
        <p:xfrm>
          <a:off x="488272" y="1085850"/>
          <a:ext cx="11017189" cy="546421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70516">
                  <a:extLst>
                    <a:ext uri="{9D8B030D-6E8A-4147-A177-3AD203B41FA5}">
                      <a16:colId xmlns:a16="http://schemas.microsoft.com/office/drawing/2014/main" val="1801948566"/>
                    </a:ext>
                  </a:extLst>
                </a:gridCol>
                <a:gridCol w="2379216">
                  <a:extLst>
                    <a:ext uri="{9D8B030D-6E8A-4147-A177-3AD203B41FA5}">
                      <a16:colId xmlns:a16="http://schemas.microsoft.com/office/drawing/2014/main" val="241298342"/>
                    </a:ext>
                  </a:extLst>
                </a:gridCol>
                <a:gridCol w="2104008">
                  <a:extLst>
                    <a:ext uri="{9D8B030D-6E8A-4147-A177-3AD203B41FA5}">
                      <a16:colId xmlns:a16="http://schemas.microsoft.com/office/drawing/2014/main" val="2026432169"/>
                    </a:ext>
                  </a:extLst>
                </a:gridCol>
                <a:gridCol w="2834901">
                  <a:extLst>
                    <a:ext uri="{9D8B030D-6E8A-4147-A177-3AD203B41FA5}">
                      <a16:colId xmlns:a16="http://schemas.microsoft.com/office/drawing/2014/main" val="1446569216"/>
                    </a:ext>
                  </a:extLst>
                </a:gridCol>
                <a:gridCol w="1515157">
                  <a:extLst>
                    <a:ext uri="{9D8B030D-6E8A-4147-A177-3AD203B41FA5}">
                      <a16:colId xmlns:a16="http://schemas.microsoft.com/office/drawing/2014/main" val="4100597580"/>
                    </a:ext>
                  </a:extLst>
                </a:gridCol>
                <a:gridCol w="1713391">
                  <a:extLst>
                    <a:ext uri="{9D8B030D-6E8A-4147-A177-3AD203B41FA5}">
                      <a16:colId xmlns:a16="http://schemas.microsoft.com/office/drawing/2014/main" val="2547542443"/>
                    </a:ext>
                  </a:extLst>
                </a:gridCol>
              </a:tblGrid>
              <a:tr h="2651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5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Preparation for secondary school.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Developing Self Confidence and Wellbeing</a:t>
                      </a:r>
                      <a:endParaRPr lang="en-GB" sz="11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Subject Knowledge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Staying Active </a:t>
                      </a:r>
                      <a:br>
                        <a:rPr lang="en-GB" sz="110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Mini work out:</a:t>
                      </a:r>
                      <a:endParaRPr lang="en-GB" sz="11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Getting to know us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www.theferrers.org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31440" marR="31440" marT="0" marB="0"/>
                </a:tc>
                <a:extLst>
                  <a:ext uri="{0D108BD9-81ED-4DB2-BD59-A6C34878D82A}">
                    <a16:rowId xmlns:a16="http://schemas.microsoft.com/office/drawing/2014/main" val="2553020561"/>
                  </a:ext>
                </a:extLst>
              </a:tr>
              <a:tr h="647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Monday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will you have for your lunch? Make a meal planner for if you will make your own or eat from the menu under the parent section on our website – catering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 three tasks around the home to support the adults looking after you. This could be putting the washing out, washing dishes, tidying up etc.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Write a short review for one of your favourite books. What happened? Who was your favourite character and why? </a:t>
                      </a:r>
                      <a:endParaRPr lang="en-GB" sz="12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sit ups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star jumps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1-minute jogging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press ups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squats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the student section of the website, read about the Duke of Edinburgh Award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8147443"/>
                  </a:ext>
                </a:extLst>
              </a:tr>
              <a:tr h="973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Tuesday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Points mean prizes. Make a list of all the things you think will get you achievement and house points and rewards at TFS.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ook 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 the wellbeing section on the school website &amp; see what support we have available at TFS.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Maths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Mental maths: ask someone at home to read you your food shop receipt for this week and add up your family’s total spend. </a:t>
                      </a:r>
                      <a:endParaRPr lang="en-GB" sz="12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burpees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jumping jacks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1-minute skipping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Bicycle crunches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high knees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Find out about our Pledges – could you start to work towards one already? Email it to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pledges@theferrers.org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6166239"/>
                  </a:ext>
                </a:extLst>
              </a:tr>
              <a:tr h="976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Wednesday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love to have student voice, and our student leaders are fab. Design an anti-bullying poster that we could use.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Write a paragraph about someone who inspires you and read it to someone in your home.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Science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Find a flower from your garden or from your walk. Draw it and label the parts. Then research and write a paragraph about photosynthesis. </a:t>
                      </a:r>
                      <a:endParaRPr lang="en-GB" sz="12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Squat jumps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lunges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1-minute plank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high knees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sit ups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you have internet access read  some of our past newsletters.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580308"/>
                  </a:ext>
                </a:extLst>
              </a:tr>
              <a:tr h="10201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Thursday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 yourself 3 SMART targets for the start of Y7.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Specific, Measurable, Achievable, Relevant, Time-bound.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 three tasks that will help support your local environment, such as: picking up litter from in front of your house, recycling the rubbish from your home, picking things to donate to a charity shop etc.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If you have access to the internet, research a historical monument from your local area, even better if you visit it on one of your walks.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press ups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high kicks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1-min mountain climbers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Bicycle crunches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high knees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many faces are on TFS badge – can you find out what they represent?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4926317"/>
                  </a:ext>
                </a:extLst>
              </a:tr>
              <a:tr h="12157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Friday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Make a checklist for secondary school readiness that you can go through the week before we start in September.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Send a postcard or letter to someone you miss.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DT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Create something for living things in your garden or outside, such as a bug hotel or a bird feeder by recycling a plastic bottle.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bunny hops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star jumps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1-minute climb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sit ups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minutes jogging 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Check out the rewards ladder – how many points do you need to get a VIP lunch?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0698889"/>
                  </a:ext>
                </a:extLst>
              </a:tr>
            </a:tbl>
          </a:graphicData>
        </a:graphic>
      </p:graphicFrame>
      <p:pic>
        <p:nvPicPr>
          <p:cNvPr id="2049" name="Picture 2">
            <a:extLst>
              <a:ext uri="{FF2B5EF4-FFF2-40B4-BE49-F238E27FC236}">
                <a16:creationId xmlns:a16="http://schemas.microsoft.com/office/drawing/2014/main" id="{07900B25-AB82-4339-9ACA-ED59E3EB4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309" y="172583"/>
            <a:ext cx="223202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13CE00A-B10F-4B20-8D8D-4C2FC2AE9366}"/>
              </a:ext>
            </a:extLst>
          </p:cNvPr>
          <p:cNvSpPr txBox="1"/>
          <p:nvPr/>
        </p:nvSpPr>
        <p:spPr>
          <a:xfrm>
            <a:off x="2937171" y="146021"/>
            <a:ext cx="5930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ptos" panose="020B0004020202020204" pitchFamily="34" charset="0"/>
              </a:rPr>
              <a:t>5 A Day Transition Activities for Year 6</a:t>
            </a:r>
          </a:p>
          <a:p>
            <a:pPr algn="ctr"/>
            <a:r>
              <a:rPr lang="en-GB" sz="2400" b="1" dirty="0">
                <a:latin typeface="Aptos" panose="020B0004020202020204" pitchFamily="34" charset="0"/>
              </a:rPr>
              <a:t>Week 3 – Summer Holidays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C020752-05D5-4075-9947-AFB5E09AA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45" y="156300"/>
            <a:ext cx="223202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049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96713E33FEE44F87A337E512B26B89" ma:contentTypeVersion="13" ma:contentTypeDescription="Create a new document." ma:contentTypeScope="" ma:versionID="fede534ff5f25977a27d4896dc886fa1">
  <xsd:schema xmlns:xsd="http://www.w3.org/2001/XMLSchema" xmlns:xs="http://www.w3.org/2001/XMLSchema" xmlns:p="http://schemas.microsoft.com/office/2006/metadata/properties" xmlns:ns3="3f34245e-3fe3-41e8-ab90-70e5f7cdb7ce" xmlns:ns4="bc6dc987-0a1b-468f-81fa-b9579e43e6ae" targetNamespace="http://schemas.microsoft.com/office/2006/metadata/properties" ma:root="true" ma:fieldsID="e334b09d41ffdf579bf104a96aba5755" ns3:_="" ns4:_="">
    <xsd:import namespace="3f34245e-3fe3-41e8-ab90-70e5f7cdb7ce"/>
    <xsd:import namespace="bc6dc987-0a1b-468f-81fa-b9579e43e6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34245e-3fe3-41e8-ab90-70e5f7cdb7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dc987-0a1b-468f-81fa-b9579e43e6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AA40AC-1CC4-47E3-A542-6FB250EAA319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bc6dc987-0a1b-468f-81fa-b9579e43e6ae"/>
    <ds:schemaRef ds:uri="http://schemas.microsoft.com/office/infopath/2007/PartnerControls"/>
    <ds:schemaRef ds:uri="http://schemas.openxmlformats.org/package/2006/metadata/core-properties"/>
    <ds:schemaRef ds:uri="3f34245e-3fe3-41e8-ab90-70e5f7cdb7ce"/>
  </ds:schemaRefs>
</ds:datastoreItem>
</file>

<file path=customXml/itemProps2.xml><?xml version="1.0" encoding="utf-8"?>
<ds:datastoreItem xmlns:ds="http://schemas.openxmlformats.org/officeDocument/2006/customXml" ds:itemID="{0A633D0A-DB82-4DAD-8913-D2301C01D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34245e-3fe3-41e8-ab90-70e5f7cdb7ce"/>
    <ds:schemaRef ds:uri="bc6dc987-0a1b-468f-81fa-b9579e43e6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A81154-F232-4F49-BC2E-3F3E408334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580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Kerry-Ann York</dc:creator>
  <cp:lastModifiedBy>Kerry-Ann York</cp:lastModifiedBy>
  <cp:revision>5</cp:revision>
  <dcterms:created xsi:type="dcterms:W3CDTF">2020-06-08T08:55:31Z</dcterms:created>
  <dcterms:modified xsi:type="dcterms:W3CDTF">2026-06-24T06:44:38Z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0x0101009C96713E33FEE44F87A337E512B26B89</vt:lpwstr>
  </property>
</Properties>
</file>